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5220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8362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790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101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6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809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041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3174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014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913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864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E51B1-8A68-45A0-BCBF-6E453C392F57}" type="datetimeFigureOut">
              <a:rPr lang="pt-BR" smtClean="0"/>
              <a:t>19/11/2021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B159D-CB9D-4DB7-B325-0E331AB99A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347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" y="0"/>
            <a:ext cx="1396877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82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600" y="0"/>
            <a:ext cx="14664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02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44847" y="0"/>
            <a:ext cx="160816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419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8490" y="0"/>
            <a:ext cx="141894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92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87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92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9397" y="0"/>
            <a:ext cx="141894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92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63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79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7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73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Antonio Mamede</dc:creator>
  <cp:lastModifiedBy>Antonio Mamede</cp:lastModifiedBy>
  <cp:revision>1</cp:revision>
  <dcterms:created xsi:type="dcterms:W3CDTF">2021-11-19T18:06:15Z</dcterms:created>
  <dcterms:modified xsi:type="dcterms:W3CDTF">2021-11-19T18:07:24Z</dcterms:modified>
</cp:coreProperties>
</file>